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8"/>
  </p:notesMasterIdLst>
  <p:sldIdLst>
    <p:sldId id="448" r:id="rId2"/>
    <p:sldId id="1999" r:id="rId3"/>
    <p:sldId id="2000" r:id="rId4"/>
    <p:sldId id="2001" r:id="rId5"/>
    <p:sldId id="2002" r:id="rId6"/>
    <p:sldId id="2003" r:id="rId7"/>
    <p:sldId id="2004" r:id="rId8"/>
    <p:sldId id="2005" r:id="rId9"/>
    <p:sldId id="2006" r:id="rId10"/>
    <p:sldId id="2007" r:id="rId11"/>
    <p:sldId id="2008" r:id="rId12"/>
    <p:sldId id="2009" r:id="rId13"/>
    <p:sldId id="2010" r:id="rId14"/>
    <p:sldId id="2011" r:id="rId15"/>
    <p:sldId id="2012" r:id="rId16"/>
    <p:sldId id="2013" r:id="rId17"/>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1957"/>
    <p:restoredTop sz="94683"/>
  </p:normalViewPr>
  <p:slideViewPr>
    <p:cSldViewPr>
      <p:cViewPr varScale="1">
        <p:scale>
          <a:sx n="151" d="100"/>
          <a:sy n="151" d="100"/>
        </p:scale>
        <p:origin x="200" y="456"/>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0848686-CBB9-492B-B105-E1A644AAB239}" type="datetimeFigureOut">
              <a:rPr lang="nl-NL" smtClean="0"/>
              <a:t>25-05-19</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E532E011-1103-4E00-832E-17AB6AB27AD5}" type="slidenum">
              <a:rPr lang="nl-NL" smtClean="0"/>
              <a:t>‹#›</a:t>
            </a:fld>
            <a:endParaRPr lang="nl-NL"/>
          </a:p>
        </p:txBody>
      </p:sp>
    </p:spTree>
    <p:extLst>
      <p:ext uri="{BB962C8B-B14F-4D97-AF65-F5344CB8AC3E}">
        <p14:creationId xmlns:p14="http://schemas.microsoft.com/office/powerpoint/2010/main" val="25307800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a:t>Klik om de stijl te bewerken</a:t>
            </a:r>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a:t>Klik om de ondertitelstijl van het model te bewerken</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868530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verticale tekst 2"/>
          <p:cNvSpPr>
            <a:spLocks noGrp="1"/>
          </p:cNvSpPr>
          <p:nvPr>
            <p:ph type="body" orient="vert" idx="1"/>
          </p:nvPr>
        </p:nvSpPr>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4488317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a:t>Klik om de stijl te bewerken</a:t>
            </a:r>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09819231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idx="1"/>
          </p:nvPr>
        </p:nvSpPr>
        <p:spPr/>
        <p:txBody>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109232030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a:t>Klik om de stijl te bewerken</a:t>
            </a:r>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a:t>Klik om de modelstijlen te bewerken</a:t>
            </a:r>
          </a:p>
        </p:txBody>
      </p:sp>
      <p:sp>
        <p:nvSpPr>
          <p:cNvPr id="4" name="Tijdelijke aanduiding voor datum 3"/>
          <p:cNvSpPr>
            <a:spLocks noGrp="1"/>
          </p:cNvSpPr>
          <p:nvPr>
            <p:ph type="dt" sz="half" idx="10"/>
          </p:nvPr>
        </p:nvSpPr>
        <p:spPr/>
        <p:txBody>
          <a:body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2112413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25-05-19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19585805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a:t>Klik om de stijl te bewerken</a:t>
            </a:r>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7" name="Tijdelijke aanduiding voor datum 6"/>
          <p:cNvSpPr>
            <a:spLocks noGrp="1"/>
          </p:cNvSpPr>
          <p:nvPr>
            <p:ph type="dt" sz="half" idx="10"/>
          </p:nvPr>
        </p:nvSpPr>
        <p:spPr/>
        <p:txBody>
          <a:bodyPr/>
          <a:lstStyle/>
          <a:p>
            <a:fld id="{E7F7D9A0-186D-4180-93EA-6E75EFDBEB26}" type="datetimeFigureOut">
              <a:rPr lang="nl-NL" smtClean="0"/>
              <a:t>25-05-19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89443199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a:t>Klik om de stijl te bewerken</a:t>
            </a:r>
          </a:p>
        </p:txBody>
      </p:sp>
      <p:sp>
        <p:nvSpPr>
          <p:cNvPr id="3" name="Tijdelijke aanduiding voor datum 2"/>
          <p:cNvSpPr>
            <a:spLocks noGrp="1"/>
          </p:cNvSpPr>
          <p:nvPr>
            <p:ph type="dt" sz="half" idx="10"/>
          </p:nvPr>
        </p:nvSpPr>
        <p:spPr/>
        <p:txBody>
          <a:bodyPr/>
          <a:lstStyle/>
          <a:p>
            <a:fld id="{E7F7D9A0-186D-4180-93EA-6E75EFDBEB26}" type="datetimeFigureOut">
              <a:rPr lang="nl-NL" smtClean="0"/>
              <a:t>25-05-19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9946075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E7F7D9A0-186D-4180-93EA-6E75EFDBEB26}" type="datetimeFigureOut">
              <a:rPr lang="nl-NL" smtClean="0"/>
              <a:t>25-05-19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419356044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a:t>Klik om de stijl te bewerken</a:t>
            </a:r>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25-05-19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3440874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a:t>Klik om de stijl te bewerken</a:t>
            </a:r>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a:t>Klik om de modelstijlen te bewerken</a:t>
            </a:r>
          </a:p>
        </p:txBody>
      </p:sp>
      <p:sp>
        <p:nvSpPr>
          <p:cNvPr id="5" name="Tijdelijke aanduiding voor datum 4"/>
          <p:cNvSpPr>
            <a:spLocks noGrp="1"/>
          </p:cNvSpPr>
          <p:nvPr>
            <p:ph type="dt" sz="half" idx="10"/>
          </p:nvPr>
        </p:nvSpPr>
        <p:spPr/>
        <p:txBody>
          <a:bodyPr/>
          <a:lstStyle/>
          <a:p>
            <a:fld id="{E7F7D9A0-186D-4180-93EA-6E75EFDBEB26}" type="datetimeFigureOut">
              <a:rPr lang="nl-NL" smtClean="0"/>
              <a:t>25-05-19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1338E208-2F2C-4AE6-8D8D-946E1AC4455A}" type="slidenum">
              <a:rPr lang="nl-NL" smtClean="0"/>
              <a:t>‹#›</a:t>
            </a:fld>
            <a:endParaRPr lang="nl-NL"/>
          </a:p>
        </p:txBody>
      </p:sp>
    </p:spTree>
    <p:extLst>
      <p:ext uri="{BB962C8B-B14F-4D97-AF65-F5344CB8AC3E}">
        <p14:creationId xmlns:p14="http://schemas.microsoft.com/office/powerpoint/2010/main" val="21802852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a:t>Klik om de stijl te bewerken</a:t>
            </a:r>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a:t>Klik om de modelstijlen te bewerken</a:t>
            </a:r>
          </a:p>
          <a:p>
            <a:pPr lvl="1"/>
            <a:r>
              <a:rPr lang="nl-NL"/>
              <a:t>Tweede niveau</a:t>
            </a:r>
          </a:p>
          <a:p>
            <a:pPr lvl="2"/>
            <a:r>
              <a:rPr lang="nl-NL"/>
              <a:t>Derde niveau</a:t>
            </a:r>
          </a:p>
          <a:p>
            <a:pPr lvl="3"/>
            <a:r>
              <a:rPr lang="nl-NL"/>
              <a:t>Vierde niveau</a:t>
            </a:r>
          </a:p>
          <a:p>
            <a:pPr lvl="4"/>
            <a:r>
              <a:rPr lang="nl-NL"/>
              <a:t>Vijfde niveau</a:t>
            </a:r>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7F7D9A0-186D-4180-93EA-6E75EFDBEB26}" type="datetimeFigureOut">
              <a:rPr lang="nl-NL" smtClean="0"/>
              <a:t>25-05-19</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338E208-2F2C-4AE6-8D8D-946E1AC4455A}" type="slidenum">
              <a:rPr lang="nl-NL" smtClean="0"/>
              <a:t>‹#›</a:t>
            </a:fld>
            <a:endParaRPr lang="nl-NL"/>
          </a:p>
        </p:txBody>
      </p:sp>
    </p:spTree>
    <p:extLst>
      <p:ext uri="{BB962C8B-B14F-4D97-AF65-F5344CB8AC3E}">
        <p14:creationId xmlns:p14="http://schemas.microsoft.com/office/powerpoint/2010/main" val="355199517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ijdelijke aanduiding voor inhoud 2"/>
          <p:cNvSpPr>
            <a:spLocks noGrp="1"/>
          </p:cNvSpPr>
          <p:nvPr>
            <p:ph idx="1"/>
          </p:nvPr>
        </p:nvSpPr>
        <p:spPr>
          <a:xfrm>
            <a:off x="457200" y="980728"/>
            <a:ext cx="8435280" cy="5145435"/>
          </a:xfrm>
        </p:spPr>
        <p:txBody>
          <a:bodyPr>
            <a:normAutofit/>
          </a:bodyPr>
          <a:lstStyle/>
          <a:p>
            <a:pPr marL="0" indent="0">
              <a:buNone/>
            </a:pPr>
            <a:endParaRPr lang="nl-NL" i="1" kern="0" dirty="0">
              <a:solidFill>
                <a:schemeClr val="bg1"/>
              </a:solidFill>
              <a:effectLst>
                <a:outerShdw blurRad="38100" dist="38100" dir="2700000" algn="tl">
                  <a:srgbClr val="000000"/>
                </a:outerShdw>
              </a:effectLst>
              <a:latin typeface="+mn-lt"/>
              <a:cs typeface="+mn-cs"/>
            </a:endParaRPr>
          </a:p>
          <a:p>
            <a:pPr marL="0" indent="0">
              <a:buNone/>
            </a:pPr>
            <a:endParaRPr lang="nl-NL" i="1" dirty="0">
              <a:solidFill>
                <a:schemeClr val="bg1"/>
              </a:solidFill>
              <a:latin typeface="Tahoma" pitchFamily="34" charset="0"/>
              <a:ea typeface="Tahoma" pitchFamily="34" charset="0"/>
              <a:cs typeface="Tahoma" pitchFamily="34" charset="0"/>
            </a:endParaRPr>
          </a:p>
          <a:p>
            <a:pPr marL="0" indent="0">
              <a:buNone/>
            </a:pPr>
            <a:endParaRPr lang="nl-NL" dirty="0">
              <a:solidFill>
                <a:schemeClr val="bg1"/>
              </a:solidFill>
            </a:endParaRPr>
          </a:p>
          <a:p>
            <a:pPr marL="0" indent="0">
              <a:buNone/>
            </a:pPr>
            <a:endParaRPr lang="nl-NL" dirty="0">
              <a:solidFill>
                <a:schemeClr val="bg1"/>
              </a:solidFill>
            </a:endParaRPr>
          </a:p>
          <a:p>
            <a:pPr marL="0" indent="0">
              <a:buNone/>
            </a:pPr>
            <a:endParaRPr lang="nl-NL" dirty="0">
              <a:solidFill>
                <a:schemeClr val="bg1"/>
              </a:solidFill>
            </a:endParaRPr>
          </a:p>
        </p:txBody>
      </p:sp>
    </p:spTree>
    <p:extLst>
      <p:ext uri="{BB962C8B-B14F-4D97-AF65-F5344CB8AC3E}">
        <p14:creationId xmlns:p14="http://schemas.microsoft.com/office/powerpoint/2010/main" val="425814788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2050" name="0791AACC-5D34-49AC-940B-EAFE8C53DACA" descr="7FA9E1CA-0684-4B2F-AD01-D595FF695818@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195736" y="122814"/>
            <a:ext cx="4612651" cy="661855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40573981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34F7CB09-F15E-4E4B-9978-553B2C04B835}"/>
              </a:ext>
            </a:extLst>
          </p:cNvPr>
          <p:cNvSpPr txBox="1"/>
          <p:nvPr/>
        </p:nvSpPr>
        <p:spPr>
          <a:xfrm>
            <a:off x="827584" y="834256"/>
            <a:ext cx="7516936" cy="5098504"/>
          </a:xfrm>
          <a:prstGeom prst="rect">
            <a:avLst/>
          </a:prstGeom>
          <a:solidFill>
            <a:schemeClr val="bg1"/>
          </a:solidFill>
        </p:spPr>
        <p:txBody>
          <a:bodyPr wrap="square" rtlCol="0">
            <a:spAutoFit/>
          </a:bodyPr>
          <a:lstStyle/>
          <a:p>
            <a:endParaRPr lang="en-US" dirty="0"/>
          </a:p>
        </p:txBody>
      </p:sp>
      <p:pic>
        <p:nvPicPr>
          <p:cNvPr id="3075" name="6AA80AB3-37C7-4965-9BF1-A87F9F55941A" descr="BD19F545-8FAE-4C05-AC4F-9E458CF99968@home"/>
          <p:cNvPicPr>
            <a:picLocks noChangeAspect="1" noChangeArrowheads="1"/>
          </p:cNvPicPr>
          <p:nvPr/>
        </p:nvPicPr>
        <p:blipFill rotWithShape="1">
          <a:blip r:embed="rId2">
            <a:extLst>
              <a:ext uri="{28A0092B-C50C-407E-A947-70E740481C1C}">
                <a14:useLocalDpi xmlns:a14="http://schemas.microsoft.com/office/drawing/2010/main" val="0"/>
              </a:ext>
            </a:extLst>
          </a:blip>
          <a:srcRect l="-2155" r="2155"/>
          <a:stretch/>
        </p:blipFill>
        <p:spPr bwMode="auto">
          <a:xfrm>
            <a:off x="684000" y="1422000"/>
            <a:ext cx="7516936" cy="394146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4722782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26C0E79-BD47-0D4D-A5A1-C08E9C4084C2}"/>
              </a:ext>
            </a:extLst>
          </p:cNvPr>
          <p:cNvSpPr txBox="1"/>
          <p:nvPr/>
        </p:nvSpPr>
        <p:spPr>
          <a:xfrm>
            <a:off x="827584" y="834256"/>
            <a:ext cx="7516936" cy="5098504"/>
          </a:xfrm>
          <a:prstGeom prst="rect">
            <a:avLst/>
          </a:prstGeom>
          <a:solidFill>
            <a:schemeClr val="bg1"/>
          </a:solidFill>
        </p:spPr>
        <p:txBody>
          <a:bodyPr wrap="square" rtlCol="0">
            <a:spAutoFit/>
          </a:bodyPr>
          <a:lstStyle/>
          <a:p>
            <a:endParaRPr lang="en-US" dirty="0"/>
          </a:p>
        </p:txBody>
      </p:sp>
      <p:pic>
        <p:nvPicPr>
          <p:cNvPr id="4099" name="8F5F0A04-5518-4265-A7BD-01DC0AB62A5E" descr="64702074-3A5E-4B11-BBED-EF81801EC8E7@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89200" y="1418400"/>
            <a:ext cx="7188843" cy="40031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34825761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5A720DDA-8A2C-2446-84F0-79CD6AB26CBB}"/>
              </a:ext>
            </a:extLst>
          </p:cNvPr>
          <p:cNvSpPr txBox="1"/>
          <p:nvPr/>
        </p:nvSpPr>
        <p:spPr>
          <a:xfrm>
            <a:off x="827584" y="834256"/>
            <a:ext cx="7516936" cy="5098504"/>
          </a:xfrm>
          <a:prstGeom prst="rect">
            <a:avLst/>
          </a:prstGeom>
          <a:solidFill>
            <a:schemeClr val="bg1"/>
          </a:solidFill>
        </p:spPr>
        <p:txBody>
          <a:bodyPr wrap="square" rtlCol="0">
            <a:spAutoFit/>
          </a:bodyPr>
          <a:lstStyle/>
          <a:p>
            <a:endParaRPr lang="en-US" dirty="0"/>
          </a:p>
        </p:txBody>
      </p:sp>
      <p:pic>
        <p:nvPicPr>
          <p:cNvPr id="5122" name="881CB789-EDDB-4EB0-88E1-982BB688BF95" descr="7B1AB34F-A460-4166-921A-4ECD1D7648ED@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1200" y="1357200"/>
            <a:ext cx="7471410" cy="407403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2495491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86CF67F6-2EDD-2A46-9FA5-A02E71180B7C}"/>
              </a:ext>
            </a:extLst>
          </p:cNvPr>
          <p:cNvSpPr txBox="1"/>
          <p:nvPr/>
        </p:nvSpPr>
        <p:spPr>
          <a:xfrm>
            <a:off x="827584" y="834256"/>
            <a:ext cx="7516936" cy="5098504"/>
          </a:xfrm>
          <a:prstGeom prst="rect">
            <a:avLst/>
          </a:prstGeom>
          <a:solidFill>
            <a:schemeClr val="bg1"/>
          </a:solidFill>
        </p:spPr>
        <p:txBody>
          <a:bodyPr wrap="square" rtlCol="0">
            <a:spAutoFit/>
          </a:bodyPr>
          <a:lstStyle/>
          <a:p>
            <a:endParaRPr lang="en-US" dirty="0"/>
          </a:p>
        </p:txBody>
      </p:sp>
      <p:pic>
        <p:nvPicPr>
          <p:cNvPr id="6147" name="835E5C92-68C8-4A36-BB98-4B535EBCBE02" descr="51A08329-78E1-4ED7-BD41-313AEC4D2880@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918000" y="1440000"/>
            <a:ext cx="7090791" cy="356654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9059599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Rechthoek 3"/>
          <p:cNvSpPr/>
          <p:nvPr/>
        </p:nvSpPr>
        <p:spPr>
          <a:xfrm>
            <a:off x="293915" y="188641"/>
            <a:ext cx="8598565" cy="4401205"/>
          </a:xfrm>
          <a:prstGeom prst="rect">
            <a:avLst/>
          </a:prstGeom>
        </p:spPr>
        <p:txBody>
          <a:bodyPr wrap="square">
            <a:spAutoFit/>
          </a:bodyPr>
          <a:lstStyle/>
          <a:p>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							</a:t>
            </a:r>
            <a:r>
              <a:rPr lang="nl-NL" sz="2800" b="1" dirty="0" err="1">
                <a:solidFill>
                  <a:schemeClr val="tx2"/>
                </a:solidFill>
                <a:latin typeface="Tahoma" panose="020B0604030504040204" pitchFamily="34" charset="0"/>
                <a:ea typeface="Tahoma" panose="020B0604030504040204" pitchFamily="34" charset="0"/>
                <a:cs typeface="Tahoma" panose="020B0604030504040204" pitchFamily="34" charset="0"/>
              </a:rPr>
              <a:t>Ef</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 1:4</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p>
          <a:p>
            <a:pPr algn="just"/>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In Christus immers heeft God, voordat de wereld gegrondvest werd, ons vol liefde uitgekozen om voor hem heilig en zuiver te zijn</a:t>
            </a:r>
          </a:p>
          <a:p>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p>
          <a:p>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							Mt 25:37</a:t>
            </a:r>
          </a:p>
          <a:p>
            <a:pPr algn="just"/>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Dan zullen de rechtvaardigen hem antwoorden: “Heer, wanneer hebben wij u hongerig gezien en te eten gegeven, of dorstig en u te drinken gegeven? Wanneer …?</a:t>
            </a:r>
          </a:p>
        </p:txBody>
      </p:sp>
    </p:spTree>
    <p:extLst>
      <p:ext uri="{BB962C8B-B14F-4D97-AF65-F5344CB8AC3E}">
        <p14:creationId xmlns:p14="http://schemas.microsoft.com/office/powerpoint/2010/main" val="1930073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 y="984613"/>
            <a:ext cx="8905603" cy="4878977"/>
          </a:xfrm>
        </p:spPr>
        <p:txBody>
          <a:bodyPr/>
          <a:lstStyle/>
          <a:p>
            <a:endParaRPr lang="nl-NL" dirty="0"/>
          </a:p>
        </p:txBody>
      </p:sp>
    </p:spTree>
    <p:extLst>
      <p:ext uri="{BB962C8B-B14F-4D97-AF65-F5344CB8AC3E}">
        <p14:creationId xmlns:p14="http://schemas.microsoft.com/office/powerpoint/2010/main" val="190995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79512" y="188640"/>
            <a:ext cx="8719457" cy="5458926"/>
          </a:xfrm>
        </p:spPr>
        <p:txBody>
          <a:bodyPr>
            <a:normAutofit/>
          </a:bodyPr>
          <a:lstStyle/>
          <a:p>
            <a:pPr algn="l"/>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Efeziërs 1: 3-5</a:t>
            </a:r>
          </a:p>
          <a:p>
            <a:endParaRPr lang="nl-NL" sz="2800" baseline="300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l"/>
            <a:r>
              <a:rPr lang="nl-NL" sz="2800" baseline="30000" dirty="0">
                <a:solidFill>
                  <a:schemeClr val="bg1"/>
                </a:solidFill>
                <a:latin typeface="Tahoma" panose="020B0604030504040204" pitchFamily="34" charset="0"/>
                <a:ea typeface="Tahoma" panose="020B0604030504040204" pitchFamily="34" charset="0"/>
                <a:cs typeface="Tahoma" panose="020B0604030504040204" pitchFamily="34" charset="0"/>
              </a:rPr>
              <a:t>3</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Gezegend zij de God en Vader van onze Heer Jezus Christus, die ons in de hemelsferen, in Christus, met talrijke geestelijke zegeningen heeft gezegend.</a:t>
            </a:r>
          </a:p>
          <a:p>
            <a:pPr algn="l"/>
            <a:r>
              <a:rPr lang="nl-NL" sz="2800" baseline="30000" dirty="0">
                <a:solidFill>
                  <a:schemeClr val="bg1"/>
                </a:solidFill>
                <a:latin typeface="Tahoma" panose="020B0604030504040204" pitchFamily="34" charset="0"/>
                <a:ea typeface="Tahoma" panose="020B0604030504040204" pitchFamily="34" charset="0"/>
                <a:cs typeface="Tahoma" panose="020B0604030504040204" pitchFamily="34" charset="0"/>
              </a:rPr>
              <a:t>4</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In Christus immers heeft God, voordat de wereld gegrondvest werd, ons vol liefde uitgekozen om voor hem heilig en zuiver te zijn, </a:t>
            </a:r>
            <a:r>
              <a:rPr lang="nl-NL" sz="2800" baseline="30000" dirty="0">
                <a:solidFill>
                  <a:schemeClr val="bg1"/>
                </a:solidFill>
                <a:latin typeface="Tahoma" panose="020B0604030504040204" pitchFamily="34" charset="0"/>
                <a:ea typeface="Tahoma" panose="020B0604030504040204" pitchFamily="34" charset="0"/>
                <a:cs typeface="Tahoma" panose="020B0604030504040204" pitchFamily="34" charset="0"/>
              </a:rPr>
              <a:t>5</a:t>
            </a: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en hij heeft ons naar zijn wil en verlangen voorbestemd om in Jezus Christus zijn kinderen te worden</a:t>
            </a:r>
          </a:p>
        </p:txBody>
      </p:sp>
    </p:spTree>
    <p:extLst>
      <p:ext uri="{BB962C8B-B14F-4D97-AF65-F5344CB8AC3E}">
        <p14:creationId xmlns:p14="http://schemas.microsoft.com/office/powerpoint/2010/main" val="31632160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 y="984613"/>
            <a:ext cx="8905603" cy="4878977"/>
          </a:xfrm>
        </p:spPr>
        <p:txBody>
          <a:bodyPr/>
          <a:lstStyle/>
          <a:p>
            <a:endParaRPr lang="nl-NL" dirty="0"/>
          </a:p>
        </p:txBody>
      </p:sp>
    </p:spTree>
    <p:extLst>
      <p:ext uri="{BB962C8B-B14F-4D97-AF65-F5344CB8AC3E}">
        <p14:creationId xmlns:p14="http://schemas.microsoft.com/office/powerpoint/2010/main" val="362245653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1026" name="3770A25A-C7D6-4315-98EB-42BF628B3537" descr="E2D4A914-598C-4D46-AEBE-D8FCA8D45691@home"/>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7243" y="0"/>
            <a:ext cx="5989321" cy="6858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027" name="A79E7363-DD67-4C14-A4E1-1EB9F060C214" descr="3FBCDB05-B3D7-4D37-A458-DE60E9A1E237@hom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932078" y="908719"/>
            <a:ext cx="3196642" cy="47949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93976828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07504" y="116632"/>
            <a:ext cx="8905603" cy="6741368"/>
          </a:xfrm>
        </p:spPr>
        <p:txBody>
          <a:bodyPr>
            <a:noAutofit/>
          </a:bodyPr>
          <a:lstStyle/>
          <a:p>
            <a:pPr lvl="0"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I.6</a:t>
            </a:r>
          </a:p>
          <a:p>
            <a:pPr lvl="0"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Dat God aan bepaalde mensen in de tijd, het geloof geeft, en aan anderen niet, komt voort uit zijn eeuwig besluit. Volgens dit besluit maakt Hij de harten van de uitverkorenen zacht, ook al zijn ze hard, en buigt ze uit genade, zodat ze gaan geloven. Maar mensen die niet uitverkoren zijn, laat Hij in hun verkeerdheid en hardheid. (...)</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Het is het besluit van zijn verkiezing en verwerping, zoals dat in het Woord van God is geopenbaard. Verkeerde mensen, die onrein leven en onstandvastig zijn, verdraaien dit besluit tot hun eigen oordeel. Voor de heilige en godvrezende mensen biedt het echter een onuitsprekelijke troost.</a:t>
            </a:r>
          </a:p>
        </p:txBody>
      </p:sp>
    </p:spTree>
    <p:extLst>
      <p:ext uri="{BB962C8B-B14F-4D97-AF65-F5344CB8AC3E}">
        <p14:creationId xmlns:p14="http://schemas.microsoft.com/office/powerpoint/2010/main" val="24582440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4" name="Subtitle 3">
            <a:extLst>
              <a:ext uri="{FF2B5EF4-FFF2-40B4-BE49-F238E27FC236}">
                <a16:creationId xmlns:a16="http://schemas.microsoft.com/office/drawing/2014/main" id="{0C344AE5-0F67-354F-BFD7-316CD447135D}"/>
              </a:ext>
            </a:extLst>
          </p:cNvPr>
          <p:cNvSpPr>
            <a:spLocks noGrp="1"/>
          </p:cNvSpPr>
          <p:nvPr>
            <p:ph type="subTitle" idx="1"/>
          </p:nvPr>
        </p:nvSpPr>
        <p:spPr/>
        <p:txBody>
          <a:bodyPr/>
          <a:lstStyle/>
          <a:p>
            <a:endParaRPr lang="en-US"/>
          </a:p>
        </p:txBody>
      </p:sp>
      <p:sp>
        <p:nvSpPr>
          <p:cNvPr id="5" name="Ondertitel 2">
            <a:extLst>
              <a:ext uri="{FF2B5EF4-FFF2-40B4-BE49-F238E27FC236}">
                <a16:creationId xmlns:a16="http://schemas.microsoft.com/office/drawing/2014/main" id="{17A04227-A36E-8049-A55B-67D13F2206FB}"/>
              </a:ext>
            </a:extLst>
          </p:cNvPr>
          <p:cNvSpPr txBox="1">
            <a:spLocks/>
          </p:cNvSpPr>
          <p:nvPr/>
        </p:nvSpPr>
        <p:spPr>
          <a:xfrm>
            <a:off x="107504" y="116632"/>
            <a:ext cx="8905603" cy="674136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itchFamily="34" charset="0"/>
              <a:buNone/>
              <a:defRPr sz="2000" kern="1200">
                <a:solidFill>
                  <a:schemeClr val="tx1">
                    <a:tint val="75000"/>
                  </a:schemeClr>
                </a:solidFill>
                <a:latin typeface="+mn-lt"/>
                <a:ea typeface="+mn-ea"/>
                <a:cs typeface="+mn-cs"/>
              </a:defRPr>
            </a:lvl9pPr>
          </a:lstStyle>
          <a:p>
            <a:pPr algn="l">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							</a:t>
            </a: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DL I.7</a:t>
            </a:r>
          </a:p>
          <a:p>
            <a:pPr algn="l">
              <a:spcBef>
                <a:spcPts val="0"/>
              </a:spcBef>
            </a:pPr>
            <a:endPar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Deze verkiezing is een onveranderlijk besluit van God, dat Hij voor de grondlegging (ver voor de schepping) van de wereld nam om een bepaald aantal mensen zalig te maken.</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Het hele menselijk geslacht is door eigen schuld uit de oorspronkelijke gerechtigheid in zonde en verderf gevallen. Maar daaruit verkoos Hij hen in Christus tot zaligheid, alleen uit genade, naar het vrije welbehagen van zijn wil. Zij zijn niet beter of waardiger dan andere mensen, maar delen in dezelfde ellende.</a:t>
            </a: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Maar God heeft Christus van eeuwigheid aangesteld tot een Middelaar en Hoofd van alle uitverkorenen en tot een fundament van hun zaligheid. (…)</a:t>
            </a:r>
          </a:p>
        </p:txBody>
      </p:sp>
    </p:spTree>
    <p:extLst>
      <p:ext uri="{BB962C8B-B14F-4D97-AF65-F5344CB8AC3E}">
        <p14:creationId xmlns:p14="http://schemas.microsoft.com/office/powerpoint/2010/main" val="381618177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 y="984613"/>
            <a:ext cx="8905603" cy="4878977"/>
          </a:xfrm>
        </p:spPr>
        <p:txBody>
          <a:bodyPr/>
          <a:lstStyle/>
          <a:p>
            <a:endParaRPr lang="nl-NL" dirty="0"/>
          </a:p>
        </p:txBody>
      </p:sp>
    </p:spTree>
    <p:extLst>
      <p:ext uri="{BB962C8B-B14F-4D97-AF65-F5344CB8AC3E}">
        <p14:creationId xmlns:p14="http://schemas.microsoft.com/office/powerpoint/2010/main" val="34113005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07504" y="116632"/>
            <a:ext cx="8496945" cy="6552727"/>
          </a:xfrm>
        </p:spPr>
        <p:txBody>
          <a:bodyPr>
            <a:normAutofit/>
          </a:bodyPr>
          <a:lstStyle/>
          <a:p>
            <a:pPr algn="just">
              <a:spcBef>
                <a:spcPts val="0"/>
              </a:spcBef>
            </a:pPr>
            <a:r>
              <a:rPr lang="nl-NL" sz="2800" b="1" dirty="0">
                <a:solidFill>
                  <a:schemeClr val="tx2"/>
                </a:solidFill>
                <a:latin typeface="Tahoma" panose="020B0604030504040204" pitchFamily="34" charset="0"/>
                <a:ea typeface="Tahoma" panose="020B0604030504040204" pitchFamily="34" charset="0"/>
                <a:cs typeface="Tahoma" panose="020B0604030504040204" pitchFamily="34" charset="0"/>
              </a:rPr>
              <a:t>							DL I.17 </a:t>
            </a:r>
          </a:p>
          <a:p>
            <a:pPr algn="just">
              <a:spcBef>
                <a:spcPts val="0"/>
              </a:spcBef>
            </a:pPr>
            <a:endParaRPr lang="nl-NL"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a:p>
            <a:pPr algn="just">
              <a:spcBef>
                <a:spcPts val="0"/>
              </a:spcBef>
            </a:pPr>
            <a:r>
              <a:rPr lang="nl-NL" sz="2800" dirty="0">
                <a:solidFill>
                  <a:schemeClr val="bg1"/>
                </a:solidFill>
                <a:latin typeface="Tahoma" panose="020B0604030504040204" pitchFamily="34" charset="0"/>
                <a:ea typeface="Tahoma" panose="020B0604030504040204" pitchFamily="34" charset="0"/>
                <a:cs typeface="Tahoma" panose="020B0604030504040204" pitchFamily="34" charset="0"/>
              </a:rPr>
              <a:t>Over de wil van God moeten we oordelen vanuit zijn Woord. Dat getuigt dat de kinderen van de gelovigen heilig zijn; niet van nature, maar uit kracht van het genadeverbond, waartoe ze samen met hun ouders behoren. Daarom moeten godvrezende ouders niet twijfelen aan de verkiezing en zaligheid van hun kinderen die God in hun kinderjaren uit dit leven wegneemt.</a:t>
            </a:r>
          </a:p>
          <a:p>
            <a:pPr algn="just">
              <a:spcBef>
                <a:spcPts val="0"/>
              </a:spcBef>
            </a:pPr>
            <a:endParaRPr lang="nl-NL" sz="2800" dirty="0">
              <a:solidFill>
                <a:schemeClr val="bg1"/>
              </a:solidFill>
              <a:latin typeface="Tahoma" panose="020B0604030504040204" pitchFamily="34" charset="0"/>
              <a:ea typeface="Tahoma" panose="020B0604030504040204" pitchFamily="34" charset="0"/>
              <a:cs typeface="Tahoma" panose="020B0604030504040204" pitchFamily="34" charset="0"/>
            </a:endParaRPr>
          </a:p>
        </p:txBody>
      </p:sp>
    </p:spTree>
    <p:extLst>
      <p:ext uri="{BB962C8B-B14F-4D97-AF65-F5344CB8AC3E}">
        <p14:creationId xmlns:p14="http://schemas.microsoft.com/office/powerpoint/2010/main" val="241844650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3" name="Ondertitel 2"/>
          <p:cNvSpPr>
            <a:spLocks noGrp="1"/>
          </p:cNvSpPr>
          <p:nvPr>
            <p:ph type="subTitle" idx="1"/>
          </p:nvPr>
        </p:nvSpPr>
        <p:spPr>
          <a:xfrm>
            <a:off x="137160" y="984613"/>
            <a:ext cx="8905603" cy="4878977"/>
          </a:xfrm>
        </p:spPr>
        <p:txBody>
          <a:bodyPr/>
          <a:lstStyle/>
          <a:p>
            <a:endParaRPr lang="nl-NL" dirty="0"/>
          </a:p>
        </p:txBody>
      </p:sp>
    </p:spTree>
    <p:extLst>
      <p:ext uri="{BB962C8B-B14F-4D97-AF65-F5344CB8AC3E}">
        <p14:creationId xmlns:p14="http://schemas.microsoft.com/office/powerpoint/2010/main" val="959318516"/>
      </p:ext>
    </p:extLst>
  </p:cSld>
  <p:clrMapOvr>
    <a:masterClrMapping/>
  </p:clrMapOvr>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2816</TotalTime>
  <Words>0</Words>
  <Application>Microsoft Macintosh PowerPoint</Application>
  <PresentationFormat>On-screen Show (4:3)</PresentationFormat>
  <Paragraphs>24</Paragraphs>
  <Slides>16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16</vt:i4>
      </vt:variant>
    </vt:vector>
  </HeadingPairs>
  <TitlesOfParts>
    <vt:vector size="20" baseType="lpstr">
      <vt:lpstr>Arial</vt:lpstr>
      <vt:lpstr>Calibri</vt:lpstr>
      <vt:lpstr>Tahoma</vt:lpstr>
      <vt:lpstr>Kantoorthema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Vinny27</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Zondagmorgen 31 maart 2013</dc:title>
  <dc:creator>J. Meima</dc:creator>
  <cp:lastModifiedBy>Jaap Cramer</cp:lastModifiedBy>
  <cp:revision>372</cp:revision>
  <dcterms:created xsi:type="dcterms:W3CDTF">2013-03-28T09:55:02Z</dcterms:created>
  <dcterms:modified xsi:type="dcterms:W3CDTF">2019-05-25T18:27:23Z</dcterms:modified>
</cp:coreProperties>
</file>